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121D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3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60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D17FC-527C-4A3A-9555-0DC89C709DF7}" type="datetimeFigureOut">
              <a:rPr lang="fr-FR" smtClean="0"/>
              <a:t>08/07/2021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B370F-7437-4378-8CF0-5DF6F49565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0901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D17FC-527C-4A3A-9555-0DC89C709DF7}" type="datetimeFigureOut">
              <a:rPr lang="fr-FR" smtClean="0"/>
              <a:t>08/07/2021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B370F-7437-4378-8CF0-5DF6F49565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7277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D17FC-527C-4A3A-9555-0DC89C709DF7}" type="datetimeFigureOut">
              <a:rPr lang="fr-FR" smtClean="0"/>
              <a:t>08/07/2021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B370F-7437-4378-8CF0-5DF6F49565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0676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D17FC-527C-4A3A-9555-0DC89C709DF7}" type="datetimeFigureOut">
              <a:rPr lang="fr-FR" smtClean="0"/>
              <a:t>08/07/2021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B370F-7437-4378-8CF0-5DF6F49565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3691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D17FC-527C-4A3A-9555-0DC89C709DF7}" type="datetimeFigureOut">
              <a:rPr lang="fr-FR" smtClean="0"/>
              <a:t>08/07/2021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B370F-7437-4378-8CF0-5DF6F49565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58716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D17FC-527C-4A3A-9555-0DC89C709DF7}" type="datetimeFigureOut">
              <a:rPr lang="fr-FR" smtClean="0"/>
              <a:t>08/07/2021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B370F-7437-4378-8CF0-5DF6F49565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3346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D17FC-527C-4A3A-9555-0DC89C709DF7}" type="datetimeFigureOut">
              <a:rPr lang="fr-FR" smtClean="0"/>
              <a:t>08/07/2021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B370F-7437-4378-8CF0-5DF6F49565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13538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D17FC-527C-4A3A-9555-0DC89C709DF7}" type="datetimeFigureOut">
              <a:rPr lang="fr-FR" smtClean="0"/>
              <a:t>08/07/2021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B370F-7437-4378-8CF0-5DF6F49565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3018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D17FC-527C-4A3A-9555-0DC89C709DF7}" type="datetimeFigureOut">
              <a:rPr lang="fr-FR" smtClean="0"/>
              <a:t>08/07/2021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B370F-7437-4378-8CF0-5DF6F49565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9073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D17FC-527C-4A3A-9555-0DC89C709DF7}" type="datetimeFigureOut">
              <a:rPr lang="fr-FR" smtClean="0"/>
              <a:t>08/07/2021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B370F-7437-4378-8CF0-5DF6F49565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09392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9D17FC-527C-4A3A-9555-0DC89C709DF7}" type="datetimeFigureOut">
              <a:rPr lang="fr-FR" smtClean="0"/>
              <a:t>08/07/2021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B370F-7437-4378-8CF0-5DF6F49565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5636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9D17FC-527C-4A3A-9555-0DC89C709DF7}" type="datetimeFigureOut">
              <a:rPr lang="fr-FR" smtClean="0"/>
              <a:t>08/07/2021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EB370F-7437-4378-8CF0-5DF6F49565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4925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alimentation, plat, légume, différent&#10;&#10;Description générée automatiquement">
            <a:extLst>
              <a:ext uri="{FF2B5EF4-FFF2-40B4-BE49-F238E27FC236}">
                <a16:creationId xmlns:a16="http://schemas.microsoft.com/office/drawing/2014/main" id="{7C9E3D99-2AA2-4F85-91EA-50FCAABEC7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194" y="3310052"/>
            <a:ext cx="3126760" cy="224182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DD51B88-B334-4D72-BFF2-BB93072FD6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6525" y="408954"/>
            <a:ext cx="3790950" cy="120967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53CCEAF-B814-40F3-B77A-0F2B018E81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21" b="89815" l="7049" r="94097">
                        <a14:foregroundMark x1="11691" y1="31481" x2="11691" y2="31481"/>
                        <a14:foregroundMark x1="7163" y1="69577" x2="7163" y2="69577"/>
                        <a14:foregroundMark x1="49112" y1="39286" x2="49112" y2="39286"/>
                        <a14:foregroundMark x1="58567" y1="41402" x2="58567" y2="41402"/>
                        <a14:foregroundMark x1="67049" y1="14683" x2="67049" y2="14683"/>
                        <a14:foregroundMark x1="74384" y1="48942" x2="74384" y2="48942"/>
                        <a14:foregroundMark x1="86533" y1="27910" x2="86533" y2="27910"/>
                        <a14:foregroundMark x1="93754" y1="27381" x2="93754" y2="27381"/>
                        <a14:foregroundMark x1="93983" y1="74868" x2="93983" y2="74868"/>
                        <a14:foregroundMark x1="46705" y1="87037" x2="46705" y2="87037"/>
                        <a14:foregroundMark x1="48309" y1="85582" x2="48309" y2="85582"/>
                        <a14:foregroundMark x1="49857" y1="86111" x2="49857" y2="86111"/>
                        <a14:foregroundMark x1="53524" y1="84524" x2="53524" y2="84524"/>
                        <a14:foregroundMark x1="54842" y1="86111" x2="54842" y2="86111"/>
                        <a14:foregroundMark x1="56046" y1="85847" x2="56046" y2="85847"/>
                        <a14:foregroundMark x1="60860" y1="85053" x2="60860" y2="85053"/>
                        <a14:foregroundMark x1="63095" y1="84524" x2="63095" y2="84524"/>
                        <a14:foregroundMark x1="66132" y1="85317" x2="66132" y2="85317"/>
                        <a14:foregroundMark x1="66476" y1="81481" x2="66476" y2="81481"/>
                        <a14:foregroundMark x1="67908" y1="85847" x2="67908" y2="85847"/>
                        <a14:foregroundMark x1="71117" y1="86111" x2="71117" y2="86111"/>
                        <a14:foregroundMark x1="74613" y1="86111" x2="74613" y2="86111"/>
                        <a14:foregroundMark x1="79140" y1="87037" x2="79140" y2="87037"/>
                        <a14:foregroundMark x1="80917" y1="85317" x2="80917" y2="85317"/>
                        <a14:foregroundMark x1="81032" y1="81217" x2="81032" y2="81217"/>
                        <a14:foregroundMark x1="82751" y1="85582" x2="82751" y2="85582"/>
                        <a14:foregroundMark x1="87966" y1="85582" x2="87966" y2="85582"/>
                        <a14:foregroundMark x1="90716" y1="83466" x2="90716" y2="83466"/>
                        <a14:foregroundMark x1="92665" y1="86772" x2="92665" y2="86772"/>
                        <a14:foregroundMark x1="93639" y1="69841" x2="93639" y2="69841"/>
                        <a14:foregroundMark x1="93238" y1="72354" x2="93238" y2="72354"/>
                        <a14:foregroundMark x1="93754" y1="72354" x2="93754" y2="72354"/>
                        <a14:foregroundMark x1="93754" y1="72090" x2="93754" y2="72090"/>
                        <a14:foregroundMark x1="93868" y1="72619" x2="93868" y2="72619"/>
                        <a14:foregroundMark x1="93868" y1="71296" x2="94097" y2="73148"/>
                        <a14:foregroundMark x1="67278" y1="13889" x2="67278" y2="13889"/>
                        <a14:foregroundMark x1="75186" y1="30159" x2="75186" y2="30159"/>
                        <a14:backgroundMark x1="50659" y1="86111" x2="50659" y2="86111"/>
                        <a14:backgroundMark x1="57135" y1="84788" x2="57135" y2="84788"/>
                        <a14:backgroundMark x1="72092" y1="86376" x2="72092" y2="86376"/>
                        <a14:backgroundMark x1="88596" y1="87037" x2="88596" y2="87037"/>
                        <a14:backgroundMark x1="93467" y1="85847" x2="93467" y2="85847"/>
                        <a14:backgroundMark x1="54269" y1="85317" x2="54269" y2="85317"/>
                        <a14:backgroundMark x1="47794" y1="84788" x2="47794" y2="847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5127" y="5683004"/>
            <a:ext cx="2233747" cy="967744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28D17607-C3A0-475E-9555-F3E2FEB4BF3F}"/>
              </a:ext>
            </a:extLst>
          </p:cNvPr>
          <p:cNvSpPr txBox="1"/>
          <p:nvPr/>
        </p:nvSpPr>
        <p:spPr>
          <a:xfrm>
            <a:off x="2676526" y="1941120"/>
            <a:ext cx="4374573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b="1">
                <a:latin typeface="Arial Black" panose="020B0A04020102020204" pitchFamily="34" charset="0"/>
                <a:cs typeface="Arial" panose="020B0604020202020204" pitchFamily="34" charset="0"/>
              </a:rPr>
              <a:t>LEVE </a:t>
            </a:r>
            <a:r>
              <a:rPr lang="fr-FR" sz="4400" b="1" dirty="0">
                <a:latin typeface="Arial Black" panose="020B0A04020102020204" pitchFamily="34" charset="0"/>
                <a:cs typeface="Arial" panose="020B0604020202020204" pitchFamily="34" charset="0"/>
              </a:rPr>
              <a:t>2,3M €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3135766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</TotalTime>
  <Words>3</Words>
  <Application>Microsoft Office PowerPoint</Application>
  <PresentationFormat>Affichage à l'écran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Arial Black</vt:lpstr>
      <vt:lpstr>Calibri</vt:lpstr>
      <vt:lpstr>Calibri Light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Benedicte PEYRAT</dc:creator>
  <cp:lastModifiedBy>Salome GARLANDAT</cp:lastModifiedBy>
  <cp:revision>3</cp:revision>
  <dcterms:created xsi:type="dcterms:W3CDTF">2021-07-08T13:45:53Z</dcterms:created>
  <dcterms:modified xsi:type="dcterms:W3CDTF">2021-07-08T15:11:57Z</dcterms:modified>
</cp:coreProperties>
</file>